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Thursday, November 20,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The </a:t>
            </a:r>
            <a:r>
              <a:rPr lang="en-US" sz="2800" u="sng" dirty="0" err="1" smtClean="0"/>
              <a:t>galileo</a:t>
            </a:r>
            <a:r>
              <a:rPr lang="en-US" sz="2800" dirty="0" smtClean="0"/>
              <a:t> space craft was launched on </a:t>
            </a:r>
            <a:r>
              <a:rPr lang="en-US" sz="2800" dirty="0" err="1" smtClean="0"/>
              <a:t>october</a:t>
            </a:r>
            <a:r>
              <a:rPr lang="en-US" sz="2800" dirty="0" smtClean="0"/>
              <a:t> 18, 1989, it will reach Jupiter in 1995.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officials at NASA </a:t>
            </a:r>
            <a:r>
              <a:rPr lang="en-US" sz="2800" dirty="0" err="1" smtClean="0"/>
              <a:t>anounced</a:t>
            </a:r>
            <a:r>
              <a:rPr lang="en-US" sz="2800" dirty="0" smtClean="0"/>
              <a:t> that these un-manned </a:t>
            </a:r>
            <a:r>
              <a:rPr lang="en-US" sz="2800" dirty="0" err="1" smtClean="0"/>
              <a:t>exsplorer</a:t>
            </a:r>
            <a:r>
              <a:rPr lang="en-US" sz="2800" dirty="0" smtClean="0"/>
              <a:t> will study the planet for twenty two months.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Jupiter are not an easily </a:t>
            </a:r>
            <a:r>
              <a:rPr lang="en-US" sz="2800" dirty="0" err="1" smtClean="0"/>
              <a:t>approachible</a:t>
            </a:r>
            <a:r>
              <a:rPr lang="en-US" sz="2800" dirty="0" smtClean="0"/>
              <a:t> planet, it’s atmosphere </a:t>
            </a:r>
            <a:r>
              <a:rPr lang="en-US" sz="2800" dirty="0" err="1" smtClean="0"/>
              <a:t>conntains</a:t>
            </a:r>
            <a:r>
              <a:rPr lang="en-US" sz="2800" dirty="0" smtClean="0"/>
              <a:t> high levels of </a:t>
            </a:r>
            <a:r>
              <a:rPr lang="en-US" sz="2800" dirty="0" err="1" smtClean="0"/>
              <a:t>radiateion</a:t>
            </a:r>
            <a:r>
              <a:rPr lang="en-US" sz="2800" dirty="0" smtClean="0"/>
              <a:t> and </a:t>
            </a:r>
            <a:r>
              <a:rPr lang="en-US" sz="2800" dirty="0" err="1" smtClean="0"/>
              <a:t>defys</a:t>
            </a:r>
            <a:r>
              <a:rPr lang="en-US" sz="2800" dirty="0" smtClean="0"/>
              <a:t> entry.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There is no ground to stand on and the temperature at the center of the planet may reach a </a:t>
            </a:r>
            <a:r>
              <a:rPr lang="en-US" sz="2800" dirty="0" err="1" smtClean="0"/>
              <a:t>intensly</a:t>
            </a:r>
            <a:r>
              <a:rPr lang="en-US" sz="2800" dirty="0" smtClean="0"/>
              <a:t> hot 53,000 degrees Fahrenheit!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“</a:t>
            </a:r>
            <a:r>
              <a:rPr lang="en-US" sz="2800" dirty="0" err="1" smtClean="0"/>
              <a:t>Isnt</a:t>
            </a:r>
            <a:r>
              <a:rPr lang="en-US" sz="2800" dirty="0" smtClean="0"/>
              <a:t> Jupiter the largest and more </a:t>
            </a:r>
            <a:r>
              <a:rPr lang="en-US" sz="2800" dirty="0" err="1" smtClean="0"/>
              <a:t>radient</a:t>
            </a:r>
            <a:r>
              <a:rPr lang="en-US" sz="2800" dirty="0" smtClean="0"/>
              <a:t> of all the planets in the solar system”? </a:t>
            </a:r>
            <a:r>
              <a:rPr lang="en-US" sz="2800" dirty="0"/>
              <a:t>a</a:t>
            </a:r>
            <a:r>
              <a:rPr lang="en-US" sz="2800" dirty="0" smtClean="0"/>
              <a:t>sked Julio.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Well its </a:t>
            </a:r>
            <a:r>
              <a:rPr lang="en-US" sz="2800" dirty="0" err="1" smtClean="0"/>
              <a:t>actualy</a:t>
            </a:r>
            <a:r>
              <a:rPr lang="en-US" sz="2800" dirty="0" smtClean="0"/>
              <a:t> 1,300 times large than Earth, and it shines more bright than does any other planet except Venus.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We’re </a:t>
            </a:r>
            <a:r>
              <a:rPr lang="en-US" sz="2800" dirty="0" err="1" smtClean="0"/>
              <a:t>indetted</a:t>
            </a:r>
            <a:r>
              <a:rPr lang="en-US" sz="2800" dirty="0" smtClean="0"/>
              <a:t> to </a:t>
            </a:r>
            <a:r>
              <a:rPr lang="en-US" sz="2800" u="sng" dirty="0" smtClean="0"/>
              <a:t>voyager 1</a:t>
            </a:r>
            <a:r>
              <a:rPr lang="en-US" sz="2800" dirty="0" smtClean="0"/>
              <a:t> and </a:t>
            </a:r>
            <a:r>
              <a:rPr lang="en-US" sz="2800" u="sng" dirty="0" smtClean="0"/>
              <a:t>voyager 2</a:t>
            </a:r>
            <a:r>
              <a:rPr lang="en-US" sz="2800" dirty="0" smtClean="0"/>
              <a:t> for much of our </a:t>
            </a:r>
            <a:r>
              <a:rPr lang="en-US" sz="2800" dirty="0" err="1" smtClean="0"/>
              <a:t>nowledge</a:t>
            </a:r>
            <a:r>
              <a:rPr lang="en-US" sz="2800" dirty="0" smtClean="0"/>
              <a:t> about Jupiter, said </a:t>
            </a:r>
            <a:r>
              <a:rPr lang="en-US" sz="2800" dirty="0" err="1" smtClean="0"/>
              <a:t>mr.</a:t>
            </a:r>
            <a:r>
              <a:rPr lang="en-US" sz="2800" dirty="0" smtClean="0"/>
              <a:t> </a:t>
            </a:r>
            <a:r>
              <a:rPr lang="en-US" sz="2800" dirty="0" err="1" smtClean="0"/>
              <a:t>LaSorda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“With time and perseverance added </a:t>
            </a:r>
            <a:r>
              <a:rPr lang="en-US" sz="2800" dirty="0" err="1" smtClean="0"/>
              <a:t>Ms</a:t>
            </a:r>
            <a:r>
              <a:rPr lang="en-US" sz="2800" dirty="0" smtClean="0"/>
              <a:t> Hwang we will gain more </a:t>
            </a:r>
            <a:r>
              <a:rPr lang="en-US" sz="2800" dirty="0" err="1" smtClean="0"/>
              <a:t>familarity</a:t>
            </a:r>
            <a:r>
              <a:rPr lang="en-US" sz="2800" dirty="0" smtClean="0"/>
              <a:t> with our </a:t>
            </a:r>
            <a:r>
              <a:rPr lang="en-US" sz="2800" dirty="0" err="1" smtClean="0"/>
              <a:t>huje</a:t>
            </a:r>
            <a:r>
              <a:rPr lang="en-US" sz="2800" dirty="0" smtClean="0"/>
              <a:t> neighbor in space.”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Jupiter have several moons </a:t>
            </a:r>
            <a:r>
              <a:rPr lang="en-US" sz="2800" dirty="0" err="1" smtClean="0"/>
              <a:t>includeing</a:t>
            </a:r>
            <a:r>
              <a:rPr lang="en-US" sz="2800" dirty="0" smtClean="0"/>
              <a:t> </a:t>
            </a:r>
            <a:r>
              <a:rPr lang="en-US" sz="2800" dirty="0" err="1" smtClean="0"/>
              <a:t>ganymede</a:t>
            </a:r>
            <a:r>
              <a:rPr lang="en-US" sz="2800" dirty="0" smtClean="0"/>
              <a:t> the largest moon in the solar system.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Io, Europa, </a:t>
            </a:r>
            <a:r>
              <a:rPr lang="en-US" sz="2800" dirty="0" err="1" smtClean="0"/>
              <a:t>Callisto</a:t>
            </a:r>
            <a:r>
              <a:rPr lang="en-US" sz="2800" dirty="0" smtClean="0"/>
              <a:t>, and Ganymede </a:t>
            </a:r>
            <a:r>
              <a:rPr lang="en-US" sz="2800" dirty="0" err="1" smtClean="0"/>
              <a:t>Jupiters</a:t>
            </a:r>
            <a:r>
              <a:rPr lang="en-US" sz="2800" dirty="0" smtClean="0"/>
              <a:t> four largest moons, were discovered by Galileo and are </a:t>
            </a:r>
            <a:r>
              <a:rPr lang="en-US" sz="2800" dirty="0" err="1" smtClean="0"/>
              <a:t>knowed</a:t>
            </a:r>
            <a:r>
              <a:rPr lang="en-US" sz="2800" dirty="0" smtClean="0"/>
              <a:t> as </a:t>
            </a:r>
            <a:r>
              <a:rPr lang="en-US" sz="2800" smtClean="0"/>
              <a:t>Galilean satellites.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162</TotalTime>
  <Words>268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54</cp:revision>
  <dcterms:created xsi:type="dcterms:W3CDTF">2011-11-08T14:56:56Z</dcterms:created>
  <dcterms:modified xsi:type="dcterms:W3CDTF">2014-11-20T15:09:14Z</dcterms:modified>
</cp:coreProperties>
</file>